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79810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34" y="2420161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10" y="2420161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06139" y="20508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47727" y="203012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" y="2420160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99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-1" y="4211031"/>
            <a:ext cx="9153617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47527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865083" y="781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39169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B040DC-93FE-2A33-1128-43D4E280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98" y="2583971"/>
            <a:ext cx="2320367" cy="16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10" y="45635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9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8" y="435782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825</Words>
  <Application>Microsoft Office PowerPoint</Application>
  <PresentationFormat>Widescreen</PresentationFormat>
  <Paragraphs>201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94</cp:revision>
  <dcterms:created xsi:type="dcterms:W3CDTF">2022-05-19T15:06:45Z</dcterms:created>
  <dcterms:modified xsi:type="dcterms:W3CDTF">2022-11-07T20:22:33Z</dcterms:modified>
</cp:coreProperties>
</file>